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20" d="100"/>
          <a:sy n="20" d="100"/>
        </p:scale>
        <p:origin x="-2742" y="-10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680E-6C81-4E27-9567-9C5A33E87AC0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67AA6-52CD-40CD-A642-88614FB44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3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680E-6C81-4E27-9567-9C5A33E87AC0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67AA6-52CD-40CD-A642-88614FB44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38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680E-6C81-4E27-9567-9C5A33E87AC0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67AA6-52CD-40CD-A642-88614FB44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416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680E-6C81-4E27-9567-9C5A33E87AC0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67AA6-52CD-40CD-A642-88614FB44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49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680E-6C81-4E27-9567-9C5A33E87AC0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67AA6-52CD-40CD-A642-88614FB44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54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680E-6C81-4E27-9567-9C5A33E87AC0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67AA6-52CD-40CD-A642-88614FB44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40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680E-6C81-4E27-9567-9C5A33E87AC0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67AA6-52CD-40CD-A642-88614FB44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6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680E-6C81-4E27-9567-9C5A33E87AC0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67AA6-52CD-40CD-A642-88614FB44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76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680E-6C81-4E27-9567-9C5A33E87AC0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67AA6-52CD-40CD-A642-88614FB44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39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680E-6C81-4E27-9567-9C5A33E87AC0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67AA6-52CD-40CD-A642-88614FB44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17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680E-6C81-4E27-9567-9C5A33E87AC0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67AA6-52CD-40CD-A642-88614FB44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305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2680E-6C81-4E27-9567-9C5A33E87AC0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67AA6-52CD-40CD-A642-88614FB44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798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5" descr="E:\NAM HOC 2020-2021\HINH 2020\PHAN TICH DANG VIEN\136434053_804138786815750_8179089201648704496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1" y="-8022"/>
            <a:ext cx="9154695" cy="686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8897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E:\NAM HOC 2020-2021\HINH 2020\PHAN TICH DANG VIEN\135748878_250906689716660_3250095488869061991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2" y="-8021"/>
            <a:ext cx="9154695" cy="686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9454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E:\NAM HOC 2020-2021\HINH 2020\PHAN TICH DANG VIEN\135379299_413243893244920_5412853955259704426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1" y="-8022"/>
            <a:ext cx="9154695" cy="686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487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win7</dc:creator>
  <cp:lastModifiedBy>win7</cp:lastModifiedBy>
  <cp:revision>1</cp:revision>
  <dcterms:created xsi:type="dcterms:W3CDTF">2021-01-13T07:52:04Z</dcterms:created>
  <dcterms:modified xsi:type="dcterms:W3CDTF">2021-01-13T07:53:41Z</dcterms:modified>
</cp:coreProperties>
</file>